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84848"/>
            <a:ext cx="12188952" cy="7315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303520" y="640080"/>
            <a:ext cx="1097280" cy="10972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303520" y="685800"/>
            <a:ext cx="1097280" cy="10058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40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1874519"/>
            <a:ext cx="2103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651760"/>
            <a:ext cx="9418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5F4EF"/>
                </a:solidFill>
                <a:latin typeface="Arial"/>
              </a:rPr>
              <a:t>Guide de configuration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474720"/>
            <a:ext cx="9418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1">
                <a:solidFill>
                  <a:srgbClr val="CCCCCC"/>
                </a:solidFill>
                <a:latin typeface="Arial"/>
              </a:rPr>
              <a:t>Créer votre bot Telegram &amp; renseigner votre espace client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37760" y="4160520"/>
            <a:ext cx="2286000" cy="45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371600" y="434340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D4A017"/>
                </a:solidFill>
                <a:latin typeface="Arial"/>
              </a:rPr>
              <a:t>Propulsé par l'IA  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78992"/>
            <a:ext cx="12188952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01168"/>
            <a:ext cx="640080" cy="6400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246888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39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6032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914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5F4EF"/>
                </a:solidFill>
                <a:latin typeface="Arial"/>
              </a:rPr>
              <a:t>Ce que vous allez faire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658368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CCC"/>
                </a:solidFill>
                <a:latin typeface="Arial"/>
              </a:rPr>
              <a:t>3 étapes simples — environ 5 minutes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417320"/>
            <a:ext cx="3566160" cy="40233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5F4EF"/>
                </a:solidFill>
                <a:latin typeface="Arial"/>
              </a:rPr>
              <a:t>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6060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Créer votre bot
sur Telegram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54480" y="5074920"/>
            <a:ext cx="1188720" cy="32004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54480" y="5093208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80810"/>
                </a:solidFill>
                <a:latin typeface="Arial"/>
              </a:rPr>
              <a:t>~2 min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51960" y="1417320"/>
            <a:ext cx="3566160" cy="40233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25196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5F4EF"/>
                </a:solidFill>
                <a:latin typeface="Arial"/>
              </a:rPr>
              <a:t>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26060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Récupérer Token
&amp; Chat ID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40680" y="5074920"/>
            <a:ext cx="1188720" cy="32004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40680" y="5093208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80810"/>
                </a:solidFill>
                <a:latin typeface="Arial"/>
              </a:rPr>
              <a:t>~1 min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138160" y="1417320"/>
            <a:ext cx="3566160" cy="40233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816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0" i="0">
                <a:solidFill>
                  <a:srgbClr val="F5F4EF"/>
                </a:solidFill>
                <a:latin typeface="Arial"/>
              </a:rPr>
              <a:t>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2606040"/>
            <a:ext cx="33832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Renseigner
votre espace client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326880" y="5074920"/>
            <a:ext cx="1188720" cy="32004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326880" y="5093208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080810"/>
                </a:solidFill>
                <a:latin typeface="Arial"/>
              </a:rPr>
              <a:t>~2 min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78992"/>
            <a:ext cx="12188952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01168"/>
            <a:ext cx="640080" cy="6400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246888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39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6032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914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5F4EF"/>
                </a:solidFill>
                <a:latin typeface="Arial"/>
              </a:rPr>
              <a:t>Étape 1 — Créer votre bot avec BotFather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658368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CCC"/>
                </a:solidFill>
                <a:latin typeface="Arial"/>
              </a:rPr>
              <a:t>Depuis l'application Telegram (mobile ou desktop)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1389888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0040" y="1389888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1408176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Ouvrir Telegram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1408176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Recherchez @BotFather dans la barre de recherche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" y="1874519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0040" y="1874519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1892807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Démarrer la conversation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46320" y="1892807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Appuyez sur « Démarrer » ou envoyez /start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" y="2359152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040" y="2359152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2377440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Créer un nouveau bot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46320" y="2377440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Envoyez la commande :  /newbot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2843784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20040" y="2843784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2862072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Choisir un nom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6320" y="2862072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Ex : Assistant Cabinet Dupont  (nom visible par vos clients)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" y="3328416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" y="3328416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3346704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Choisir un username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46320" y="3346704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Doit finir par « bot »  Ex : CabinetDupont_bot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3813048"/>
            <a:ext cx="438912" cy="38404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20040" y="3813048"/>
            <a:ext cx="43891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8680" y="3831336"/>
            <a:ext cx="3840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Copier le Token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46320" y="3831336"/>
            <a:ext cx="70408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BotFather vous envoie un token — copiez-le précieusement !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0040" y="5852160"/>
            <a:ext cx="11521440" cy="45720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02920" y="5879592"/>
            <a:ext cx="111556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017"/>
                </a:solidFill>
                <a:latin typeface="Arial"/>
              </a:rPr>
              <a:t>⚠️  Ne partagez jamais votre Token — il donne un accès total à votre bot.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78992"/>
            <a:ext cx="12188952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01168"/>
            <a:ext cx="640080" cy="6400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246888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39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6032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914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5F4EF"/>
                </a:solidFill>
                <a:latin typeface="Arial"/>
              </a:rPr>
              <a:t>Étape 2 — Récupérer votre Chat 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658368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CCC"/>
                </a:solidFill>
                <a:latin typeface="Arial"/>
              </a:rPr>
              <a:t>Votre identifiant Telegram personnel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37160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D4A017"/>
                </a:solidFill>
                <a:latin typeface="Arial"/>
              </a:rPr>
              <a:t>Qu'est-ce que le Chat ID 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247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C'est votre numéro unique sur Telegram. Il permet à votre bot de vous envoyer des notifications directement.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468880"/>
            <a:ext cx="5394960" cy="12801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02920" y="2578608"/>
            <a:ext cx="411480" cy="4114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2596896"/>
            <a:ext cx="411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2596896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017"/>
                </a:solidFill>
                <a:latin typeface="Arial"/>
              </a:rPr>
              <a:t>Méthode simple (recommandée)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035808"/>
            <a:ext cx="5029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CC"/>
                </a:solidFill>
                <a:latin typeface="Arial"/>
              </a:rPr>
              <a:t>Dans Telegram, recherchez @userinfobot  →  envoyez /start
Il vous répond avec votre Chat ID instantanément.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7920" y="2468880"/>
            <a:ext cx="5394960" cy="12801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55080" y="2578608"/>
            <a:ext cx="411480" cy="4114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55080" y="2596896"/>
            <a:ext cx="411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80810"/>
                </a:solidFill>
                <a:latin typeface="Arial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03720" y="2596896"/>
            <a:ext cx="4480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017"/>
                </a:solidFill>
                <a:latin typeface="Arial"/>
              </a:rPr>
              <a:t>Alternative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3035808"/>
            <a:ext cx="5029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CC"/>
                </a:solidFill>
                <a:latin typeface="Arial"/>
              </a:rPr>
              <a:t>Recherchez @myidbot  →  envoyez /getid
Votre Chat ID s'affiche aussitôt.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0" y="3931920"/>
            <a:ext cx="5760720" cy="118872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83280" y="4005072"/>
            <a:ext cx="5394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017"/>
                </a:solidFill>
                <a:latin typeface="Arial"/>
              </a:rPr>
              <a:t>Exemple de Chat ID 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840480" y="4407408"/>
            <a:ext cx="4480560" cy="54864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840480" y="4425696"/>
            <a:ext cx="44805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017"/>
                </a:solidFill>
                <a:latin typeface="Arial"/>
              </a:rPr>
              <a:t>5 8 9 1 2 4 1 9 9 9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83280" y="5047488"/>
            <a:ext cx="5394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CCCCC"/>
                </a:solidFill>
                <a:latin typeface="Arial"/>
              </a:rPr>
              <a:t>Un nombre entre 6 et 10 chiffres — notez-le soigneusement.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78992"/>
            <a:ext cx="12188952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01168"/>
            <a:ext cx="640080" cy="6400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246888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39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6032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914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5F4EF"/>
                </a:solidFill>
                <a:latin typeface="Arial"/>
              </a:rPr>
              <a:t>Étape 3 — Renseigner votre espace client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658368"/>
            <a:ext cx="9144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CCC"/>
                </a:solidFill>
                <a:latin typeface="Arial"/>
              </a:rPr>
              <a:t>Rendez-vous sur votre lien d'activation personnalisé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1499616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30352" y="1444752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Nom de votre entreprise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40" y="1444752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Le nom qui apparaîtra dans les réponses de votre bot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" y="1975104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30352" y="1920240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Votre prénom &amp; nom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920240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Pour personnaliser vos notifications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0040" y="2450592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0352" y="2395728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Votre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2395728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Pour recevoir récapitulatifs et alertes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0040" y="2926080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30352" y="2871216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Token Telegram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63440" y="2871216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Le code fourni par @BotFather — collez-le tel quel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" y="3401568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30352" y="3346704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Chat ID Telegram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3440" y="3346704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Votre identifiant récupéré à l'étape 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040" y="3877055"/>
            <a:ext cx="64008" cy="29260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0352" y="3822191"/>
            <a:ext cx="4023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F4EF"/>
                </a:solidFill>
                <a:latin typeface="Arial"/>
              </a:rPr>
              <a:t>Forfait choisi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3440" y="3822191"/>
            <a:ext cx="7223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Starter / Pro / Business / Premium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" y="5779008"/>
            <a:ext cx="11521440" cy="50292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5806440"/>
            <a:ext cx="111556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017"/>
                </a:solidFill>
                <a:latin typeface="Arial"/>
              </a:rPr>
              <a:t>✅  Formulaire validé → votre bot est activé automatiquement en moins de 60 secondes !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8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78992"/>
            <a:ext cx="12188952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01168"/>
            <a:ext cx="640080" cy="64008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246888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39" b="1" i="0">
                <a:solidFill>
                  <a:srgbClr val="080810"/>
                </a:solidFill>
                <a:latin typeface="Arial"/>
              </a:rPr>
              <a:t>JU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56032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D4A017"/>
                </a:solidFill>
                <a:latin typeface="Arial"/>
              </a:rPr>
              <a:t>JU.IO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9144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5F4EF"/>
                </a:solidFill>
                <a:latin typeface="Arial"/>
              </a:rPr>
              <a:t>Récapitulatif &amp; Support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3566160" cy="38404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5F4EF"/>
                </a:solidFill>
                <a:latin typeface="Arial"/>
              </a:rPr>
              <a:t>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60604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Token Bot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20240" y="3090672"/>
            <a:ext cx="640080" cy="45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246120"/>
            <a:ext cx="3200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CCCC"/>
                </a:solidFill>
                <a:latin typeface="Arial"/>
              </a:rPr>
              <a:t>Fourni par @BotFather
après /newbot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1417320"/>
            <a:ext cx="3566160" cy="38404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4340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5F4EF"/>
                </a:solidFill>
                <a:latin typeface="Arial"/>
              </a:rPr>
              <a:t>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260604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Chat ID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06440" y="3090672"/>
            <a:ext cx="640080" cy="45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26280" y="3246120"/>
            <a:ext cx="3200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CCCC"/>
                </a:solidFill>
                <a:latin typeface="Arial"/>
              </a:rPr>
              <a:t>Fourni par @userinfobot
après /start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29600" y="1417320"/>
            <a:ext cx="3566160" cy="384048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0" y="1600200"/>
            <a:ext cx="3566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0" i="0">
                <a:solidFill>
                  <a:srgbClr val="F5F4EF"/>
                </a:solidFill>
                <a:latin typeface="Arial"/>
              </a:rPr>
              <a:t>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260604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D4A017"/>
                </a:solidFill>
                <a:latin typeface="Arial"/>
              </a:rPr>
              <a:t>Activation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692640" y="3090672"/>
            <a:ext cx="640080" cy="4572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412480" y="3246120"/>
            <a:ext cx="3200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CCCCCC"/>
                </a:solidFill>
                <a:latin typeface="Arial"/>
              </a:rPr>
              <a:t>Automatique après
validation du formulaire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0040" y="5468112"/>
            <a:ext cx="11521440" cy="91440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5532120"/>
            <a:ext cx="6858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017"/>
                </a:solidFill>
                <a:latin typeface="Arial"/>
              </a:rPr>
              <a:t>Un problème ? Notre équipe est là.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5925312"/>
            <a:ext cx="11155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CC"/>
                </a:solidFill>
                <a:latin typeface="Arial"/>
              </a:rPr>
              <a:t>📧 contact@juio.fr     🌐 juio.fr     💬 Chat en direct sur juio.fr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2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0" y="6510528"/>
            <a:ext cx="121889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D4A017"/>
                </a:solidFill>
                <a:latin typeface="Arial"/>
              </a:rPr>
              <a:t>JU.IO — L'intelligence artificielle au service des professionnels  |  juio.fr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